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81" r:id="rId2"/>
    <p:sldId id="270" r:id="rId3"/>
    <p:sldId id="257" r:id="rId4"/>
    <p:sldId id="276" r:id="rId5"/>
    <p:sldId id="265" r:id="rId6"/>
    <p:sldId id="258" r:id="rId7"/>
    <p:sldId id="274" r:id="rId8"/>
    <p:sldId id="266" r:id="rId9"/>
    <p:sldId id="263" r:id="rId10"/>
    <p:sldId id="271" r:id="rId11"/>
    <p:sldId id="280" r:id="rId12"/>
    <p:sldId id="272" r:id="rId13"/>
    <p:sldId id="273" r:id="rId14"/>
    <p:sldId id="277" r:id="rId15"/>
    <p:sldId id="278" r:id="rId16"/>
    <p:sldId id="279" r:id="rId17"/>
    <p:sldId id="260" r:id="rId18"/>
    <p:sldId id="268" r:id="rId19"/>
    <p:sldId id="275" r:id="rId20"/>
    <p:sldId id="26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7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28" autoAdjust="0"/>
  </p:normalViewPr>
  <p:slideViewPr>
    <p:cSldViewPr snapToGrid="0">
      <p:cViewPr varScale="1">
        <p:scale>
          <a:sx n="75" d="100"/>
          <a:sy n="75" d="100"/>
        </p:scale>
        <p:origin x="87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F793D-1D1B-40E4-9F8C-1BFE78B83B81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0A87A-9D24-46CD-A37C-3BA6D4E260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47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0A87A-9D24-46CD-A37C-3BA6D4E2603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04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B4CD9-465F-4D2F-969C-77E9AE7CE430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85304-BA14-45E2-BDD2-799FC4AA52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30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1" y="409904"/>
            <a:ext cx="11471651" cy="59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4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1" y="315310"/>
            <a:ext cx="11304733" cy="599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90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4" y="367862"/>
            <a:ext cx="11566489" cy="60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9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81679" cy="7926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969" y="1619465"/>
            <a:ext cx="2355370" cy="133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3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5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247" y="1765739"/>
            <a:ext cx="5428609" cy="306589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675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82"/>
            <a:ext cx="12192000" cy="684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58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1" y="176753"/>
            <a:ext cx="11634771" cy="654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2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1" y="176753"/>
            <a:ext cx="11634771" cy="6544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0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6951" r="20423"/>
          <a:stretch/>
        </p:blipFill>
        <p:spPr>
          <a:xfrm>
            <a:off x="3327660" y="0"/>
            <a:ext cx="3044859" cy="540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589" t="7232" r="13886" b="18080"/>
          <a:stretch/>
        </p:blipFill>
        <p:spPr>
          <a:xfrm>
            <a:off x="0" y="110359"/>
            <a:ext cx="12160469" cy="67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76667"/>
          <a:stretch/>
        </p:blipFill>
        <p:spPr>
          <a:xfrm>
            <a:off x="417512" y="3222625"/>
            <a:ext cx="11638072" cy="1735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80504"/>
          <a:stretch/>
        </p:blipFill>
        <p:spPr>
          <a:xfrm>
            <a:off x="395007" y="1341120"/>
            <a:ext cx="11660577" cy="1452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571" t="22940" r="4394" b="3134"/>
          <a:stretch/>
        </p:blipFill>
        <p:spPr>
          <a:xfrm>
            <a:off x="810705" y="35517"/>
            <a:ext cx="10378911" cy="6709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02" y="3484747"/>
            <a:ext cx="3167112" cy="2089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32" y="3039626"/>
            <a:ext cx="3204355" cy="28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301" t="15938" r="29439" b="28132"/>
          <a:stretch/>
        </p:blipFill>
        <p:spPr>
          <a:xfrm>
            <a:off x="329938" y="0"/>
            <a:ext cx="11439866" cy="67577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36" y="4926823"/>
            <a:ext cx="3251953" cy="183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" t="6165" r="49897"/>
          <a:stretch/>
        </p:blipFill>
        <p:spPr>
          <a:xfrm>
            <a:off x="2818613" y="0"/>
            <a:ext cx="65098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4" b="20276"/>
          <a:stretch/>
        </p:blipFill>
        <p:spPr>
          <a:xfrm>
            <a:off x="1038005" y="-1"/>
            <a:ext cx="9435174" cy="72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8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</TotalTime>
  <Words>1</Words>
  <Application>Microsoft Office PowerPoint</Application>
  <PresentationFormat>Широкоэкранный</PresentationFormat>
  <Paragraphs>2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fermo</dc:creator>
  <cp:lastModifiedBy>fermo</cp:lastModifiedBy>
  <cp:revision>32</cp:revision>
  <dcterms:created xsi:type="dcterms:W3CDTF">2019-02-14T11:38:42Z</dcterms:created>
  <dcterms:modified xsi:type="dcterms:W3CDTF">2019-02-19T12:14:13Z</dcterms:modified>
</cp:coreProperties>
</file>