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4487-15A5-4CFD-9AEF-32870DBF9EC1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902C-3B68-4AAB-A114-6FE4B68221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4487-15A5-4CFD-9AEF-32870DBF9EC1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902C-3B68-4AAB-A114-6FE4B68221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4487-15A5-4CFD-9AEF-32870DBF9EC1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902C-3B68-4AAB-A114-6FE4B68221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4487-15A5-4CFD-9AEF-32870DBF9EC1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902C-3B68-4AAB-A114-6FE4B68221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4487-15A5-4CFD-9AEF-32870DBF9EC1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902C-3B68-4AAB-A114-6FE4B68221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4487-15A5-4CFD-9AEF-32870DBF9EC1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902C-3B68-4AAB-A114-6FE4B68221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4487-15A5-4CFD-9AEF-32870DBF9EC1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902C-3B68-4AAB-A114-6FE4B68221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4487-15A5-4CFD-9AEF-32870DBF9EC1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902C-3B68-4AAB-A114-6FE4B68221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4487-15A5-4CFD-9AEF-32870DBF9EC1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902C-3B68-4AAB-A114-6FE4B68221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4487-15A5-4CFD-9AEF-32870DBF9EC1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902C-3B68-4AAB-A114-6FE4B68221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84487-15A5-4CFD-9AEF-32870DBF9EC1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6902C-3B68-4AAB-A114-6FE4B68221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84487-15A5-4CFD-9AEF-32870DBF9EC1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6902C-3B68-4AAB-A114-6FE4B682216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.fishki.net/upload/users/2019/01/01/429388/1e347e602d24a5632c58f615d4f0155c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7" y="0"/>
            <a:ext cx="66135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pipec.info/20111227/35499807558208_44535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molensk-i.ru/wp-content/uploads/2017/05/masha-i-medved-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142852"/>
            <a:ext cx="9358346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idsvideo.golubevod.ru/img/get_movies/YprFGriDFA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7a1/00091bd8-9b7522dc/hello_html_78563cb1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vdp.mycdn.me/getImage?id=236905040567&amp;idx=3&amp;thumbType=3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edia.istockphoto.com/photos/rolled-paper-picture-id177020496?k=6&amp;m=177020496&amp;s=612x612&amp;w=0&amp;h=umfPwgOD0LbYB1yvIm4YxElqnIVxsFibEwj_uUMqC8Y=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p-db.com/wp-content/uploads/2018/01/6d4fb0592a4f52ddf8589fcf4e4a7e78-512x3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Полная карт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00164" y="266700"/>
            <a:ext cx="11477660" cy="65913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Pictures\пустая нова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00" y="581025"/>
            <a:ext cx="12954000" cy="56959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Pictures\Полная карт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00164" y="266700"/>
            <a:ext cx="11477660" cy="65913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</cp:revision>
  <dcterms:created xsi:type="dcterms:W3CDTF">2019-11-08T17:05:12Z</dcterms:created>
  <dcterms:modified xsi:type="dcterms:W3CDTF">2019-11-08T18:01:57Z</dcterms:modified>
</cp:coreProperties>
</file>