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9816B-1CF0-4754-9C14-3B3F913B199F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BA5FD-3B4A-421E-9D5A-7284B71A47B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b="1" dirty="0"/>
              <a:t>«Кубики Б. П. Никитина как условие развития познавательной активности детей дошкольного возраста»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grunok.com.ua/store/wp-content/uploads/2016/02/Uzor-metodika-Nikitinyh-Malenkij-sokrat-ot-2-let.jpg.pagespeed.ce.iN4B4boJW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643314"/>
            <a:ext cx="535785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021/0003d0b0-19a8b26d/hello_html_m5d1d1fa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643734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929090"/>
          </a:xfrm>
        </p:spPr>
        <p:txBody>
          <a:bodyPr>
            <a:normAutofit/>
          </a:bodyPr>
          <a:lstStyle/>
          <a:p>
            <a:pPr lvl="0"/>
            <a:r>
              <a:rPr kumimoji="0" lang="ru-RU" sz="8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ИГРАЯ –ДУМАЕМ, </a:t>
            </a:r>
            <a:br>
              <a:rPr kumimoji="0" lang="ru-RU" sz="8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80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ДУМАЯ –ИГРАЕМ!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ru-RU" sz="80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6388"/>
          </a:xfrm>
        </p:spPr>
        <p:txBody>
          <a:bodyPr>
            <a:normAutofit/>
          </a:bodyPr>
          <a:lstStyle/>
          <a:p>
            <a:r>
              <a:rPr lang="ru-RU" sz="6000" dirty="0"/>
              <a:t>ИГРАЯ ---ДУМАЕМ</a:t>
            </a:r>
            <a:br>
              <a:rPr lang="ru-RU" sz="6000" dirty="0"/>
            </a:br>
            <a:r>
              <a:rPr lang="ru-RU" sz="6000" dirty="0"/>
              <a:t>ДУМАЯ --- ….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images.wallpaperscraft.com/image/girl_child_dress_smile_love_67520_1680x105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86124"/>
            <a:ext cx="67866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>
            <a:noAutofit/>
          </a:bodyPr>
          <a:lstStyle/>
          <a:p>
            <a:r>
              <a:rPr lang="ru-RU" sz="8000" i="1" dirty="0"/>
              <a:t>ИГРАЯ -ДУМАЕМ, ДУМАЯ- ИГРАЕМ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40225/820ef16d-16fd-41b7-a970-bc0ef30f3d35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Развивающие игры Никитиных решают рад задач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1) Образовательные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-Способствовать формированию и закреплению представлений детей о цвете, форме, размере.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-Обучать детей навыкам классификации, варьировать цвет и форму.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2) Воспитательные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-Способствовать воспитанию саморазвивающейся личности.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-Воспитывать аккуратность, точность, усидчивость и целеустремленность.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-Способствовать умению принимать решения самостоятельно.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3)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-Развивать у детей творческое мышление, восприятие, внимание, память.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-Развивать пространственное воображение, сообразительность и логическое мышление, графические способности, цветоощущение, умение анализировать, комбинировать цвета.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ikitiny.ru/sites/default/files/03_unikub_siniy-m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57430"/>
            <a:ext cx="4500594" cy="2394715"/>
          </a:xfrm>
          <a:prstGeom prst="flowChartPreparati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nikitiny.ru/sites/default/files/16_sl_kvadrat_1_uroven_cv-m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29190" cy="2643181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nikitiny.ru/sites/default/files/05_kub_dlya_vseh_zel-mal_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0"/>
            <a:ext cx="4143372" cy="2857496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nikitiny.ru/sites/default/files/01_slozhiuzor_krasno-bel1-mal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818"/>
            <a:ext cx="4429124" cy="2643182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ikitiny.ru/sites/default/files/07_kirpichiki_kr-bel-mal_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000504"/>
            <a:ext cx="4000496" cy="2857496"/>
          </a:xfrm>
          <a:prstGeom prst="flowChartDecision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freepik.com/free-photo/_9443-33.jpg?size=626&amp;ext=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.pixabay.com/photo/2018/07/06/15/20/boat-3520629_12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1545908/pub_5da713de79c26e61486b8434_5da7142a86c4a900ade2c77b/scale_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40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72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«Кубики Б. П. Никитина как условие развития познавательной активности детей дошкольного возраста»</vt:lpstr>
      <vt:lpstr>ИГРАЯ ---ДУМАЕМ ДУМАЯ --- …. </vt:lpstr>
      <vt:lpstr>ИГРАЯ -ДУМАЕМ, ДУМАЯ- ИГРАЕМ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ИГРАЯ –ДУМАЕМ,  ДУМАЯ –ИГРАЕМ!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«Кубики Б. П. Никитина как условие развития познавательной активности детей дошкольного возраста»</dc:title>
  <dc:creator>Admin</dc:creator>
  <cp:lastModifiedBy>Admin</cp:lastModifiedBy>
  <cp:revision>7</cp:revision>
  <dcterms:created xsi:type="dcterms:W3CDTF">2019-11-07T13:34:46Z</dcterms:created>
  <dcterms:modified xsi:type="dcterms:W3CDTF">2019-11-07T14:37:47Z</dcterms:modified>
</cp:coreProperties>
</file>